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6" r:id="rId6"/>
    <p:sldId id="262" r:id="rId7"/>
    <p:sldId id="270" r:id="rId8"/>
    <p:sldId id="272" r:id="rId9"/>
    <p:sldId id="268" r:id="rId10"/>
    <p:sldId id="267" r:id="rId11"/>
    <p:sldId id="263" r:id="rId12"/>
    <p:sldId id="264" r:id="rId13"/>
    <p:sldId id="265" r:id="rId14"/>
    <p:sldId id="273" r:id="rId15"/>
    <p:sldId id="275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2621" autoAdjust="0"/>
  </p:normalViewPr>
  <p:slideViewPr>
    <p:cSldViewPr snapToGrid="0">
      <p:cViewPr varScale="1">
        <p:scale>
          <a:sx n="74" d="100"/>
          <a:sy n="74" d="100"/>
        </p:scale>
        <p:origin x="10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6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2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5E8B-5462-4D45-94F0-D388157A3973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505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6776-58C1-437B-A969-1990FE3744A0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19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4D81-0DB2-4B84-8FD3-6941EE37F177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7562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7C18-7A92-4B37-9CE1-E122BA28C9E5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41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16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9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7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2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98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77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7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2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3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5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/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Supervisor: 	</a:t>
            </a:r>
            <a:r>
              <a:rPr lang="en-US" dirty="0" smtClean="0"/>
              <a:t>Mr.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pPr algn="l"/>
            <a:r>
              <a:rPr lang="en-US" dirty="0"/>
              <a:t>Members : </a:t>
            </a:r>
            <a:r>
              <a:rPr lang="en-US" dirty="0" smtClean="0"/>
              <a:t>	</a:t>
            </a:r>
            <a:r>
              <a:rPr lang="en-US" dirty="0" smtClean="0"/>
              <a:t>Lê </a:t>
            </a:r>
            <a:r>
              <a:rPr lang="en-US" dirty="0" err="1" smtClean="0"/>
              <a:t>Xuân</a:t>
            </a:r>
            <a:r>
              <a:rPr lang="en-US" dirty="0" smtClean="0"/>
              <a:t> Tiến</a:t>
            </a:r>
          </a:p>
          <a:p>
            <a:pPr algn="l"/>
            <a:r>
              <a:rPr lang="en-US" dirty="0" smtClean="0"/>
              <a:t>			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en-US" dirty="0" err="1" smtClean="0"/>
              <a:t>Hoàng</a:t>
            </a:r>
            <a:r>
              <a:rPr lang="en-US" dirty="0" smtClean="0"/>
              <a:t> </a:t>
            </a:r>
            <a:r>
              <a:rPr lang="en-US" dirty="0" err="1" smtClean="0"/>
              <a:t>Quốc</a:t>
            </a:r>
            <a:endParaRPr lang="en-US" dirty="0" smtClean="0"/>
          </a:p>
          <a:p>
            <a:pPr algn="l"/>
            <a:r>
              <a:rPr lang="en-US" dirty="0" smtClean="0"/>
              <a:t>			</a:t>
            </a:r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 smtClean="0"/>
          </a:p>
          <a:p>
            <a:pPr algn="l"/>
            <a:r>
              <a:rPr lang="en-US" dirty="0" smtClean="0"/>
              <a:t>			</a:t>
            </a:r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Tuấn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836" y="1285135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04738" y="2658789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8414" y="871362"/>
            <a:ext cx="1015629" cy="138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512432" y="5396714"/>
            <a:ext cx="1725614" cy="120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19218832" flipV="1">
            <a:off x="4740329" y="3155641"/>
            <a:ext cx="1797088" cy="220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622583" flipV="1">
            <a:off x="3636813" y="2789269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07863" y="2190075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Tracking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vi-VN" dirty="0"/>
              <a:t>The partner who own 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provide creating office for staff.</a:t>
            </a:r>
          </a:p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New role for partner to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7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Proposed Solution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Search Office - Request </a:t>
            </a:r>
            <a:r>
              <a:rPr lang="en-US" dirty="0"/>
              <a:t>Appointment - Create Contract</a:t>
            </a:r>
            <a:endParaRPr lang="en-US" dirty="0" smtClean="0"/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</a:t>
            </a:r>
            <a:r>
              <a:rPr lang="en-US" dirty="0" smtClean="0"/>
              <a:t>Office</a:t>
            </a:r>
            <a:endParaRPr lang="en-US" dirty="0" smtClean="0"/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</a:t>
            </a:r>
            <a:r>
              <a:rPr lang="en-US" dirty="0" smtClean="0"/>
              <a:t>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Rental/ Repair 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 lot of office rental websites in Vietnam but most of those websites only provide information of offices.</a:t>
            </a:r>
          </a:p>
          <a:p>
            <a:r>
              <a:rPr lang="en-US" dirty="0" smtClean="0"/>
              <a:t>Lack of customer service.</a:t>
            </a:r>
          </a:p>
          <a:p>
            <a:r>
              <a:rPr lang="en-US" dirty="0" smtClean="0"/>
              <a:t>Managing contracts manually.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33192"/>
            <a:ext cx="871888" cy="72743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76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79" y="4622163"/>
            <a:ext cx="927100" cy="185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0" y="908476"/>
            <a:ext cx="855133" cy="855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47" y="2360304"/>
            <a:ext cx="813822" cy="772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5" y="4647078"/>
            <a:ext cx="813822" cy="7725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714605" y="1278983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Search office</a:t>
            </a:r>
            <a:endParaRPr lang="en-US" sz="1600" dirty="0"/>
          </a:p>
        </p:txBody>
      </p:sp>
      <p:sp>
        <p:nvSpPr>
          <p:cNvPr id="15" name="Oval 14"/>
          <p:cNvSpPr/>
          <p:nvPr/>
        </p:nvSpPr>
        <p:spPr>
          <a:xfrm>
            <a:off x="5227435" y="1230210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office</a:t>
            </a: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>
            <a:off x="2356718" y="1989193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 office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2068028" y="2742272"/>
            <a:ext cx="1936188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 appointment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4644346" y="1989193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Schedule request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4162600" y="2684396"/>
            <a:ext cx="1939708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2226412" y="3452482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contract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4826068" y="3354186"/>
            <a:ext cx="1473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Create contract</a:t>
            </a:r>
            <a:endParaRPr lang="en-US" sz="1600" dirty="0"/>
          </a:p>
        </p:txBody>
      </p:sp>
      <p:sp>
        <p:nvSpPr>
          <p:cNvPr id="22" name="Oval 21"/>
          <p:cNvSpPr/>
          <p:nvPr/>
        </p:nvSpPr>
        <p:spPr>
          <a:xfrm>
            <a:off x="3344333" y="4696092"/>
            <a:ext cx="1958785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Check appointment</a:t>
            </a:r>
            <a:endParaRPr lang="en-US" sz="1600" dirty="0"/>
          </a:p>
        </p:txBody>
      </p:sp>
      <p:sp>
        <p:nvSpPr>
          <p:cNvPr id="23" name="Oval 22"/>
          <p:cNvSpPr/>
          <p:nvPr/>
        </p:nvSpPr>
        <p:spPr>
          <a:xfrm>
            <a:off x="3039533" y="5683571"/>
            <a:ext cx="2394678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Check assigned request</a:t>
            </a:r>
            <a:endParaRPr lang="en-US" sz="1600" dirty="0"/>
          </a:p>
        </p:txBody>
      </p:sp>
      <p:sp>
        <p:nvSpPr>
          <p:cNvPr id="24" name="Oval 23"/>
          <p:cNvSpPr/>
          <p:nvPr/>
        </p:nvSpPr>
        <p:spPr>
          <a:xfrm>
            <a:off x="152400" y="3660173"/>
            <a:ext cx="2074012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 repair/ rental</a:t>
            </a:r>
            <a:endParaRPr lang="en-US" sz="1600" dirty="0"/>
          </a:p>
        </p:txBody>
      </p:sp>
      <p:sp>
        <p:nvSpPr>
          <p:cNvPr id="25" name="Oval 24"/>
          <p:cNvSpPr/>
          <p:nvPr/>
        </p:nvSpPr>
        <p:spPr>
          <a:xfrm>
            <a:off x="5985933" y="3748393"/>
            <a:ext cx="2108200" cy="533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Manage repair/ rental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59185" y="316952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35639" y="299148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37863" y="63266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95138" y="173853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89421" y="307437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74877" y="54041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409" y="17907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3"/>
          </p:cNvCxnSpPr>
          <p:nvPr/>
        </p:nvCxnSpPr>
        <p:spPr>
          <a:xfrm flipV="1">
            <a:off x="1489407" y="1734268"/>
            <a:ext cx="440943" cy="32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2"/>
          </p:cNvCxnSpPr>
          <p:nvPr/>
        </p:nvCxnSpPr>
        <p:spPr>
          <a:xfrm flipV="1">
            <a:off x="1872084" y="2255893"/>
            <a:ext cx="484634" cy="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832440" y="2887344"/>
            <a:ext cx="423524" cy="102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68278" y="3154061"/>
            <a:ext cx="788440" cy="466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609600" y="3217797"/>
            <a:ext cx="224125" cy="47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6435094" y="1584145"/>
            <a:ext cx="123612" cy="318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8" idx="6"/>
          </p:cNvCxnSpPr>
          <p:nvPr/>
        </p:nvCxnSpPr>
        <p:spPr>
          <a:xfrm flipH="1" flipV="1">
            <a:off x="6117546" y="2255893"/>
            <a:ext cx="179746" cy="3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964036" y="2789292"/>
            <a:ext cx="336984" cy="120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7"/>
          </p:cNvCxnSpPr>
          <p:nvPr/>
        </p:nvCxnSpPr>
        <p:spPr>
          <a:xfrm flipV="1">
            <a:off x="6083523" y="2885293"/>
            <a:ext cx="361153" cy="54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6978227" y="2745505"/>
            <a:ext cx="536230" cy="1181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40314" y="4941829"/>
            <a:ext cx="407357" cy="2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303118" y="5683572"/>
            <a:ext cx="302034" cy="20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51" y="1975446"/>
            <a:ext cx="1552433" cy="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7" y="1736088"/>
            <a:ext cx="1196625" cy="998367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76" y="5521542"/>
            <a:ext cx="1196624" cy="998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07" y="1736088"/>
            <a:ext cx="1196625" cy="9983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5" y="4206777"/>
            <a:ext cx="1303031" cy="9310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14" y="3628908"/>
            <a:ext cx="1220586" cy="1220586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5400000" flipV="1">
            <a:off x="860686" y="3471671"/>
            <a:ext cx="112907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0943318" flipV="1">
            <a:off x="2463072" y="3835793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 flipV="1">
            <a:off x="3964547" y="5159483"/>
            <a:ext cx="704481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514031" flipV="1">
            <a:off x="5168560" y="3034926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-Up Arrow 39"/>
          <p:cNvSpPr/>
          <p:nvPr/>
        </p:nvSpPr>
        <p:spPr>
          <a:xfrm rot="10800000">
            <a:off x="2525041" y="1971590"/>
            <a:ext cx="3583493" cy="1151138"/>
          </a:xfrm>
          <a:prstGeom prst="leftRightUpArrow">
            <a:avLst>
              <a:gd name="adj1" fmla="val 14807"/>
              <a:gd name="adj2" fmla="val 294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424560" flipV="1">
            <a:off x="5175855" y="4089153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64147" y="3047704"/>
            <a:ext cx="148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Choose an office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246638" y="4082512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(2) Create appointment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2774471" y="5011691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(3) Go to appointment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5732316" y="3165459"/>
            <a:ext cx="179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Assign to staff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045446" y="1829131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Meet and check office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326589" y="4374317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(8) Create Contract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7828" y="265542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07104" y="6374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56795" y="26875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73134" y="468945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335240" y="2383421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(6) Decide create contract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376492" y="5173679"/>
            <a:ext cx="65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(7)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53" y="3181159"/>
            <a:ext cx="899264" cy="13954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6257" y="44989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8" grpId="1" animBg="1"/>
      <p:bldP spid="39" grpId="0" animBg="1"/>
      <p:bldP spid="40" grpId="0" animBg="1"/>
      <p:bldP spid="43" grpId="0" animBg="1"/>
      <p:bldP spid="44" grpId="0"/>
      <p:bldP spid="45" grpId="0"/>
      <p:bldP spid="47" grpId="0"/>
      <p:bldP spid="48" grpId="0"/>
      <p:bldP spid="50" grpId="0"/>
      <p:bldP spid="52" grpId="0"/>
      <p:bldP spid="3" grpId="0"/>
      <p:bldP spid="25" grpId="0"/>
      <p:bldP spid="26" grpId="0"/>
      <p:bldP spid="27" grpId="0"/>
      <p:bldP spid="31" grpId="0"/>
      <p:bldP spid="3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2242102"/>
            <a:ext cx="1159106" cy="96706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02" y="2808231"/>
            <a:ext cx="1057152" cy="20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1" y="4063537"/>
            <a:ext cx="1616875" cy="16168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31581" y="3034803"/>
            <a:ext cx="125489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085068" y="275938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Create request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17800" y="3909739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</a:t>
            </a:r>
            <a:r>
              <a:rPr lang="en-US" sz="1600" dirty="0" smtClean="0"/>
              <a:t>Schedule check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237817" y="5333477"/>
            <a:ext cx="1588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Return data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81" y="4126623"/>
            <a:ext cx="1240366" cy="124036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4944534" y="4585939"/>
            <a:ext cx="1232187" cy="321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2217" y="4353897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email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62563" y="510518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639" y="567203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3613" y="5672031"/>
            <a:ext cx="196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Customer’s email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7464" y="2205465"/>
            <a:ext cx="1414799" cy="1040338"/>
          </a:xfrm>
          <a:prstGeom prst="rect">
            <a:avLst/>
          </a:prstGeom>
        </p:spPr>
      </p:pic>
      <p:sp>
        <p:nvSpPr>
          <p:cNvPr id="29" name="Curved Down Arrow 28"/>
          <p:cNvSpPr/>
          <p:nvPr/>
        </p:nvSpPr>
        <p:spPr>
          <a:xfrm>
            <a:off x="1665616" y="1753037"/>
            <a:ext cx="5035379" cy="4810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574" y="1438995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Check request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009637" y="320770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6886" y="3262520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14" name="Curved Down Arrow 13"/>
          <p:cNvSpPr/>
          <p:nvPr/>
        </p:nvSpPr>
        <p:spPr>
          <a:xfrm flipH="1">
            <a:off x="2294265" y="4189767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0800000" flipH="1">
            <a:off x="2345219" y="4830958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/>
      <p:bldP spid="22" grpId="0"/>
      <p:bldP spid="25" grpId="0" animBg="1"/>
      <p:bldP spid="6" grpId="0"/>
      <p:bldP spid="7" grpId="0"/>
      <p:bldP spid="13" grpId="0"/>
      <p:bldP spid="26" grpId="0"/>
      <p:bldP spid="29" grpId="0" animBg="1"/>
      <p:bldP spid="30" grpId="0"/>
      <p:bldP spid="31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Extend and 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2" y="2252202"/>
            <a:ext cx="1159106" cy="96706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1" y="3298357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20906900">
            <a:off x="2568508" y="4443549"/>
            <a:ext cx="2279766" cy="44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89757">
            <a:off x="2566118" y="3181443"/>
            <a:ext cx="2210394" cy="414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44884" y="39275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50732" y="32430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594554">
            <a:off x="2937766" y="2844557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17" y="4359422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04145" y="535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5629" y="5187435"/>
            <a:ext cx="3966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Check, </a:t>
            </a:r>
            <a:r>
              <a:rPr lang="en-US" sz="1600" dirty="0"/>
              <a:t>then Accept or cancel request</a:t>
            </a:r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7" grpId="0"/>
      <p:bldP spid="31" grpId="0"/>
      <p:bldP spid="28" grpId="0"/>
      <p:bldP spid="35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86" y="3874035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45402" y="5003976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38950" y="548374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17586">
            <a:off x="1340271" y="3896904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4" y="446300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7432" y="5460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25520" y="467828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1" y="2118684"/>
            <a:ext cx="1196625" cy="9983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34500" y="31208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 rot="19621580">
            <a:off x="5183220" y="4141612"/>
            <a:ext cx="105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 rot="1710192">
            <a:off x="2169978" y="342839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Send SMS</a:t>
            </a:r>
          </a:p>
        </p:txBody>
      </p:sp>
      <p:sp>
        <p:nvSpPr>
          <p:cNvPr id="6" name="Left-Right-Up Arrow 5"/>
          <p:cNvSpPr/>
          <p:nvPr/>
        </p:nvSpPr>
        <p:spPr>
          <a:xfrm rot="10800000">
            <a:off x="2114923" y="2597788"/>
            <a:ext cx="3817256" cy="856293"/>
          </a:xfrm>
          <a:prstGeom prst="leftRightUpArrow">
            <a:avLst>
              <a:gd name="adj1" fmla="val 1809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44747">
            <a:off x="1956897" y="3858435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50526">
            <a:off x="4878636" y="3969292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733738">
            <a:off x="4318928" y="3550833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79903" y="2206672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(6)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3247" y="2270917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Accept/Reject</a:t>
            </a:r>
          </a:p>
        </p:txBody>
      </p:sp>
      <p:sp>
        <p:nvSpPr>
          <p:cNvPr id="24" name="Right Arrow 23"/>
          <p:cNvSpPr/>
          <p:nvPr/>
        </p:nvSpPr>
        <p:spPr>
          <a:xfrm rot="12648485">
            <a:off x="2111366" y="3638608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8776888">
            <a:off x="4721987" y="3756304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99793" y="316311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Done</a:t>
            </a:r>
          </a:p>
        </p:txBody>
      </p:sp>
    </p:spTree>
    <p:extLst>
      <p:ext uri="{BB962C8B-B14F-4D97-AF65-F5344CB8AC3E}">
        <p14:creationId xmlns:p14="http://schemas.microsoft.com/office/powerpoint/2010/main" val="34213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6" grpId="0" animBg="1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984</TotalTime>
  <Words>559</Words>
  <Application>Microsoft Office PowerPoint</Application>
  <PresentationFormat>On-screen Show (4:3)</PresentationFormat>
  <Paragraphs>155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Tahoma</vt:lpstr>
      <vt:lpstr>Trebuchet MS</vt:lpstr>
      <vt:lpstr>Wingdings 3</vt:lpstr>
      <vt:lpstr>Facet</vt:lpstr>
      <vt:lpstr>Office Rental Service</vt:lpstr>
      <vt:lpstr>Contents</vt:lpstr>
      <vt:lpstr>Current Situation </vt:lpstr>
      <vt:lpstr>Proposed Solution </vt:lpstr>
      <vt:lpstr>Project Features  Search Office - Request Appointment - Create Contract</vt:lpstr>
      <vt:lpstr>Project Features  Request Office</vt:lpstr>
      <vt:lpstr>Project Features  Extend and Return contract</vt:lpstr>
      <vt:lpstr>Project Features  Request Rental/Repair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PowerPoint Presentation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Tiến Lê</cp:lastModifiedBy>
  <cp:revision>42</cp:revision>
  <dcterms:created xsi:type="dcterms:W3CDTF">2015-08-02T08:20:05Z</dcterms:created>
  <dcterms:modified xsi:type="dcterms:W3CDTF">2015-08-08T03:59:12Z</dcterms:modified>
</cp:coreProperties>
</file>